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9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752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hyperlink" Target="http://www.makecourse.co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makecourse.com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keRibb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1" y="1676400"/>
            <a:ext cx="13014962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3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14" name="Shape 14"/>
          <p:cNvSpPr/>
          <p:nvPr/>
        </p:nvSpPr>
        <p:spPr>
          <a:xfrm>
            <a:off x="2730500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2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4200"/>
            </a:lvl1pPr>
            <a:lvl2pPr marL="1333500" indent="-571500">
              <a:buSzPct val="171000"/>
              <a:defRPr sz="4200"/>
            </a:lvl2pPr>
            <a:lvl3pPr marL="1778000" indent="-571500">
              <a:buSzPct val="171000"/>
              <a:defRPr sz="4200"/>
            </a:lvl3pPr>
            <a:lvl4pPr marL="2222500" indent="-571500">
              <a:buSzPct val="171000"/>
              <a:defRPr sz="4200"/>
            </a:lvl4pPr>
            <a:lvl5pPr marL="2667000" indent="-571500"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4800"/>
              </a:spcBef>
              <a:defRPr sz="4200"/>
            </a:lvl1pPr>
            <a:lvl2pPr marL="1333500" indent="-571500">
              <a:spcBef>
                <a:spcPts val="4800"/>
              </a:spcBef>
              <a:buSzPct val="171000"/>
              <a:defRPr sz="4200"/>
            </a:lvl2pPr>
            <a:lvl3pPr marL="1778000" indent="-571500">
              <a:spcBef>
                <a:spcPts val="4800"/>
              </a:spcBef>
              <a:buSzPct val="171000"/>
              <a:defRPr sz="4200"/>
            </a:lvl3pPr>
            <a:lvl4pPr marL="2222500" indent="-571500">
              <a:spcBef>
                <a:spcPts val="4800"/>
              </a:spcBef>
              <a:buSzPct val="171000"/>
              <a:defRPr sz="4200"/>
            </a:lvl4pPr>
            <a:lvl5pPr marL="2667000" indent="-571500">
              <a:spcBef>
                <a:spcPts val="4800"/>
              </a:spcBef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hyperlink" Target="http://www.makecours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3" name="Shape 3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19"/>
              </a:rPr>
              <a:t>www.makecourse.com</a:t>
            </a:r>
            <a:r>
              <a:t> for more tutorials and additional information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0000" y="1079500"/>
            <a:ext cx="10464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26543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 spd="med"/>
  <p:txStyles>
    <p:titleStyle>
      <a:lvl1pPr algn="ctr" defTabSz="584200">
        <a:defRPr sz="48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48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48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48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48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48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48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48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48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3000">
          <a:latin typeface="+mn-lt"/>
          <a:ea typeface="+mn-ea"/>
          <a:cs typeface="+mn-cs"/>
          <a:sym typeface="Gill Sans"/>
        </a:defRPr>
      </a:lvl1pPr>
      <a:lvl2pPr marL="1476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2pPr>
      <a:lvl3pPr marL="1920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3pPr>
      <a:lvl4pPr marL="2365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4pPr>
      <a:lvl5pPr marL="2809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5pPr>
      <a:lvl6pPr marL="31654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6pPr>
      <a:lvl7pPr marL="35210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7pPr>
      <a:lvl8pPr marL="38766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8pPr>
      <a:lvl9pPr marL="42322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ArduinoUno_r2_front.png"/>
          <p:cNvPicPr/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8044581" y="6388100"/>
            <a:ext cx="3995019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55" name="Shape 55"/>
          <p:cNvSpPr/>
          <p:nvPr/>
        </p:nvSpPr>
        <p:spPr>
          <a:xfrm>
            <a:off x="115422" y="5753794"/>
            <a:ext cx="807720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000" dirty="0"/>
              <a:t>Author: &lt;enter your name&gt;</a:t>
            </a:r>
          </a:p>
          <a:p>
            <a:pPr lvl="0" algn="l">
              <a:defRPr sz="1800"/>
            </a:pPr>
            <a:r>
              <a:rPr sz="3000" dirty="0"/>
              <a:t>Date</a:t>
            </a:r>
            <a:r>
              <a:rPr sz="3000"/>
              <a:t>: </a:t>
            </a:r>
            <a:r>
              <a:rPr lang="en-US" sz="3000" smtClean="0"/>
              <a:t>Fall 2016</a:t>
            </a:r>
            <a:endParaRPr sz="3000" dirty="0"/>
          </a:p>
          <a:p>
            <a:pPr lvl="0" algn="l">
              <a:defRPr sz="1800"/>
            </a:pPr>
            <a:r>
              <a:rPr sz="3000" u="sng" dirty="0"/>
              <a:t>This video will present:</a:t>
            </a:r>
          </a:p>
          <a:p>
            <a:pPr lvl="0" algn="l">
              <a:defRPr sz="1800"/>
            </a:pPr>
            <a:r>
              <a:rPr sz="3000" dirty="0"/>
              <a:t>A brief intro to the design of my project and its control system</a:t>
            </a:r>
          </a:p>
          <a:p>
            <a:pPr lvl="0" algn="l">
              <a:defRPr sz="1800"/>
            </a:pPr>
            <a:r>
              <a:rPr sz="3000" dirty="0"/>
              <a:t>A discussion of the Arduino sketch used to control my project. All major functions of the project will be discussed.</a:t>
            </a:r>
          </a:p>
        </p:txBody>
      </p:sp>
      <p:sp>
        <p:nvSpPr>
          <p:cNvPr id="56" name="Shape 56"/>
          <p:cNvSpPr/>
          <p:nvPr/>
        </p:nvSpPr>
        <p:spPr>
          <a:xfrm>
            <a:off x="0" y="4267200"/>
            <a:ext cx="130175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900"/>
              <a:t>Deliverable 6 Video: Discussion of the Arduino Sketch: &lt;enter name of your project&gt;</a:t>
            </a:r>
          </a:p>
        </p:txBody>
      </p:sp>
      <p:sp>
        <p:nvSpPr>
          <p:cNvPr id="57" name="Shape 57"/>
          <p:cNvSpPr/>
          <p:nvPr/>
        </p:nvSpPr>
        <p:spPr>
          <a:xfrm>
            <a:off x="8154522" y="5092700"/>
            <a:ext cx="4267201" cy="445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642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0642FF"/>
                </a:solidFill>
              </a:rPr>
              <a:t>Please, replace this figure with your own. Use a nice shot of your breadboard setup or from your 3D simulation.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White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Rudy Schlaf</cp:lastModifiedBy>
  <cp:revision>2</cp:revision>
  <dcterms:modified xsi:type="dcterms:W3CDTF">2016-08-24T18:32:38Z</dcterms:modified>
</cp:coreProperties>
</file>