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128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course.com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course.com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keRibbo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2541" y="1676400"/>
            <a:ext cx="13014962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3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14" name="Shape 14"/>
          <p:cNvSpPr/>
          <p:nvPr/>
        </p:nvSpPr>
        <p:spPr>
          <a:xfrm>
            <a:off x="2730500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2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4200"/>
            </a:lvl1pPr>
            <a:lvl2pPr marL="1333500" indent="-571500">
              <a:buSzPct val="171000"/>
              <a:defRPr sz="4200"/>
            </a:lvl2pPr>
            <a:lvl3pPr marL="1778000" indent="-571500">
              <a:buSzPct val="171000"/>
              <a:defRPr sz="4200"/>
            </a:lvl3pPr>
            <a:lvl4pPr marL="2222500" indent="-571500">
              <a:buSzPct val="171000"/>
              <a:defRPr sz="4200"/>
            </a:lvl4pPr>
            <a:lvl5pPr marL="2667000" indent="-571500"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4800"/>
              </a:spcBef>
              <a:defRPr sz="4200"/>
            </a:lvl1pPr>
            <a:lvl2pPr marL="1333500" indent="-571500">
              <a:spcBef>
                <a:spcPts val="4800"/>
              </a:spcBef>
              <a:buSzPct val="171000"/>
              <a:defRPr sz="4200"/>
            </a:lvl2pPr>
            <a:lvl3pPr marL="1778000" indent="-571500">
              <a:spcBef>
                <a:spcPts val="4800"/>
              </a:spcBef>
              <a:buSzPct val="171000"/>
              <a:defRPr sz="4200"/>
            </a:lvl3pPr>
            <a:lvl4pPr marL="2222500" indent="-571500">
              <a:spcBef>
                <a:spcPts val="4800"/>
              </a:spcBef>
              <a:buSzPct val="171000"/>
              <a:defRPr sz="4200"/>
            </a:lvl4pPr>
            <a:lvl5pPr marL="2667000" indent="-571500">
              <a:spcBef>
                <a:spcPts val="4800"/>
              </a:spcBef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makecourse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3" name="Shape 3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19"/>
              </a:rPr>
              <a:t>www.makecourse.com</a:t>
            </a:r>
            <a:r>
              <a:t> for more tutorials and additional information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0000" y="1079500"/>
            <a:ext cx="10464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26543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algn="ctr" defTabSz="584200">
        <a:defRPr sz="48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48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48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48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48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48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48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48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48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3000">
          <a:latin typeface="+mn-lt"/>
          <a:ea typeface="+mn-ea"/>
          <a:cs typeface="+mn-cs"/>
          <a:sym typeface="Gill Sans"/>
        </a:defRPr>
      </a:lvl1pPr>
      <a:lvl2pPr marL="1476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2pPr>
      <a:lvl3pPr marL="1920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3pPr>
      <a:lvl4pPr marL="2365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4pPr>
      <a:lvl5pPr marL="2809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5pPr>
      <a:lvl6pPr marL="31654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6pPr>
      <a:lvl7pPr marL="35210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7pPr>
      <a:lvl8pPr marL="38766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8pPr>
      <a:lvl9pPr marL="42322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ArduinoUno_r2_front.png"/>
          <p:cNvPicPr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044581" y="6388100"/>
            <a:ext cx="3995019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55" name="Shape 55"/>
          <p:cNvSpPr/>
          <p:nvPr/>
        </p:nvSpPr>
        <p:spPr>
          <a:xfrm>
            <a:off x="128122" y="5788462"/>
            <a:ext cx="7874001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200" dirty="0"/>
              <a:t>Author: &lt;enter your name&gt;</a:t>
            </a:r>
          </a:p>
          <a:p>
            <a:pPr lvl="0" algn="l">
              <a:defRPr sz="1800"/>
            </a:pPr>
            <a:r>
              <a:rPr sz="4200" dirty="0"/>
              <a:t>Date: </a:t>
            </a:r>
            <a:r>
              <a:rPr lang="en-US" sz="4200" dirty="0"/>
              <a:t>&lt;semester&gt; &lt;year&gt;</a:t>
            </a:r>
            <a:endParaRPr sz="4200" dirty="0"/>
          </a:p>
          <a:p>
            <a:pPr lvl="0" algn="l">
              <a:defRPr sz="1800"/>
            </a:pPr>
            <a:r>
              <a:rPr sz="4200" u="sng" dirty="0"/>
              <a:t>This video will present:</a:t>
            </a:r>
          </a:p>
          <a:p>
            <a:pPr lvl="0" algn="l">
              <a:defRPr sz="1800"/>
            </a:pPr>
            <a:r>
              <a:rPr sz="4200" dirty="0"/>
              <a:t>An animated video of my project</a:t>
            </a:r>
          </a:p>
          <a:p>
            <a:pPr lvl="0" algn="l">
              <a:defRPr sz="1800"/>
            </a:pPr>
            <a:r>
              <a:rPr sz="4200" dirty="0"/>
              <a:t>A description of its functionality and its control system</a:t>
            </a:r>
          </a:p>
        </p:txBody>
      </p:sp>
      <p:sp>
        <p:nvSpPr>
          <p:cNvPr id="56" name="Shape 56"/>
          <p:cNvSpPr/>
          <p:nvPr/>
        </p:nvSpPr>
        <p:spPr>
          <a:xfrm>
            <a:off x="0" y="4172823"/>
            <a:ext cx="1301750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200" u="sng" dirty="0">
                <a:latin typeface="Arial"/>
                <a:ea typeface="Arial"/>
                <a:cs typeface="Arial"/>
                <a:sym typeface="Arial"/>
              </a:rPr>
              <a:t>Deliverable </a:t>
            </a:r>
            <a:r>
              <a:rPr lang="en-US" sz="4200" u="sng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sz="4200" u="sng"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sz="4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 dirty="0">
                <a:latin typeface="Arial"/>
                <a:ea typeface="Arial"/>
                <a:cs typeface="Arial"/>
                <a:sym typeface="Arial"/>
              </a:rPr>
              <a:t>Finalized Design Proposal for</a:t>
            </a:r>
            <a:br>
              <a:rPr sz="4200" dirty="0">
                <a:latin typeface="Arial"/>
                <a:ea typeface="Arial"/>
                <a:cs typeface="Arial"/>
                <a:sym typeface="Arial"/>
              </a:rPr>
            </a:br>
            <a:r>
              <a:rPr sz="4200" dirty="0">
                <a:latin typeface="Arial"/>
                <a:ea typeface="Arial"/>
                <a:cs typeface="Arial"/>
                <a:sym typeface="Arial"/>
              </a:rPr>
              <a:t>&lt;enter name of your project&gt;</a:t>
            </a:r>
          </a:p>
        </p:txBody>
      </p:sp>
      <p:sp>
        <p:nvSpPr>
          <p:cNvPr id="57" name="Shape 57"/>
          <p:cNvSpPr/>
          <p:nvPr/>
        </p:nvSpPr>
        <p:spPr>
          <a:xfrm>
            <a:off x="7913222" y="6057900"/>
            <a:ext cx="4267201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3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3040"/>
                </a:solidFill>
              </a:rPr>
              <a:t>Please, replace this figure with your own. Use a nice shot of your 3D model.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25400" y="1257300"/>
            <a:ext cx="129413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Control System Block Diagram:</a:t>
            </a:r>
          </a:p>
          <a:p>
            <a:pPr lvl="0">
              <a:defRPr sz="1800"/>
            </a:pPr>
            <a:r>
              <a:rPr sz="4800"/>
              <a:t>Skittles Gun</a:t>
            </a:r>
          </a:p>
        </p:txBody>
      </p:sp>
      <p:sp>
        <p:nvSpPr>
          <p:cNvPr id="60" name="Shape 60"/>
          <p:cNvSpPr/>
          <p:nvPr/>
        </p:nvSpPr>
        <p:spPr>
          <a:xfrm>
            <a:off x="2565400" y="5219700"/>
            <a:ext cx="2387600" cy="863600"/>
          </a:xfrm>
          <a:prstGeom prst="roundRect">
            <a:avLst>
              <a:gd name="adj" fmla="val 22059"/>
            </a:avLst>
          </a:prstGeom>
          <a:solidFill>
            <a:srgbClr val="00F901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Servo 1</a:t>
            </a:r>
          </a:p>
        </p:txBody>
      </p:sp>
      <p:sp>
        <p:nvSpPr>
          <p:cNvPr id="61" name="Shape 61"/>
          <p:cNvSpPr/>
          <p:nvPr/>
        </p:nvSpPr>
        <p:spPr>
          <a:xfrm>
            <a:off x="5372100" y="5207000"/>
            <a:ext cx="2387600" cy="1676400"/>
          </a:xfrm>
          <a:prstGeom prst="roundRect">
            <a:avLst>
              <a:gd name="adj" fmla="val 11364"/>
            </a:avLst>
          </a:prstGeom>
          <a:solidFill>
            <a:srgbClr val="14BB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Arduino</a:t>
            </a:r>
          </a:p>
        </p:txBody>
      </p:sp>
      <p:sp>
        <p:nvSpPr>
          <p:cNvPr id="62" name="Shape 62"/>
          <p:cNvSpPr/>
          <p:nvPr/>
        </p:nvSpPr>
        <p:spPr>
          <a:xfrm>
            <a:off x="2565400" y="6184900"/>
            <a:ext cx="2387600" cy="863600"/>
          </a:xfrm>
          <a:prstGeom prst="roundRect">
            <a:avLst>
              <a:gd name="adj" fmla="val 22059"/>
            </a:avLst>
          </a:prstGeom>
          <a:solidFill>
            <a:srgbClr val="00F901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Servo 2</a:t>
            </a:r>
          </a:p>
        </p:txBody>
      </p:sp>
      <p:sp>
        <p:nvSpPr>
          <p:cNvPr id="63" name="Shape 63"/>
          <p:cNvSpPr/>
          <p:nvPr/>
        </p:nvSpPr>
        <p:spPr>
          <a:xfrm>
            <a:off x="5499100" y="7670800"/>
            <a:ext cx="1143000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6C14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LED on/off</a:t>
            </a:r>
          </a:p>
        </p:txBody>
      </p:sp>
      <p:sp>
        <p:nvSpPr>
          <p:cNvPr id="64" name="Shape 64"/>
          <p:cNvSpPr/>
          <p:nvPr/>
        </p:nvSpPr>
        <p:spPr>
          <a:xfrm>
            <a:off x="6870700" y="7670800"/>
            <a:ext cx="1143001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6C14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LED/launch</a:t>
            </a:r>
          </a:p>
        </p:txBody>
      </p:sp>
      <p:sp>
        <p:nvSpPr>
          <p:cNvPr id="65" name="Shape 65"/>
          <p:cNvSpPr/>
          <p:nvPr/>
        </p:nvSpPr>
        <p:spPr>
          <a:xfrm>
            <a:off x="8242300" y="7670800"/>
            <a:ext cx="1143000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6C14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LED need refill</a:t>
            </a:r>
          </a:p>
        </p:txBody>
      </p:sp>
      <p:sp>
        <p:nvSpPr>
          <p:cNvPr id="66" name="Shape 66"/>
          <p:cNvSpPr/>
          <p:nvPr/>
        </p:nvSpPr>
        <p:spPr>
          <a:xfrm>
            <a:off x="8483600" y="5207000"/>
            <a:ext cx="2387600" cy="1143000"/>
          </a:xfrm>
          <a:prstGeom prst="roundRect">
            <a:avLst>
              <a:gd name="adj" fmla="val 16667"/>
            </a:avLst>
          </a:prstGeom>
          <a:solidFill>
            <a:srgbClr val="4F57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LCD</a:t>
            </a: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launch counter</a:t>
            </a:r>
          </a:p>
        </p:txBody>
      </p:sp>
      <p:sp>
        <p:nvSpPr>
          <p:cNvPr id="67" name="Shape 67"/>
          <p:cNvSpPr/>
          <p:nvPr/>
        </p:nvSpPr>
        <p:spPr>
          <a:xfrm>
            <a:off x="2641600" y="3149600"/>
            <a:ext cx="2222500" cy="1676400"/>
          </a:xfrm>
          <a:prstGeom prst="roundRect">
            <a:avLst>
              <a:gd name="adj" fmla="val 11364"/>
            </a:avLst>
          </a:prstGeom>
          <a:solidFill>
            <a:srgbClr val="FFB885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Skittles gun launch</a:t>
            </a: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trigger</a:t>
            </a:r>
          </a:p>
        </p:txBody>
      </p:sp>
      <p:sp>
        <p:nvSpPr>
          <p:cNvPr id="68" name="Shape 68"/>
          <p:cNvSpPr/>
          <p:nvPr/>
        </p:nvSpPr>
        <p:spPr>
          <a:xfrm>
            <a:off x="2641600" y="7442200"/>
            <a:ext cx="2222500" cy="1676400"/>
          </a:xfrm>
          <a:prstGeom prst="roundRect">
            <a:avLst>
              <a:gd name="adj" fmla="val 11364"/>
            </a:avLst>
          </a:prstGeom>
          <a:solidFill>
            <a:srgbClr val="FFB885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Skittles gun turret rotation</a:t>
            </a:r>
          </a:p>
        </p:txBody>
      </p:sp>
      <p:sp>
        <p:nvSpPr>
          <p:cNvPr id="69" name="Shape 69"/>
          <p:cNvSpPr/>
          <p:nvPr/>
        </p:nvSpPr>
        <p:spPr>
          <a:xfrm>
            <a:off x="3751119" y="4851932"/>
            <a:ext cx="3652" cy="35111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 flipV="1">
            <a:off x="3759199" y="7073900"/>
            <a:ext cx="1" cy="387600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 flipV="1">
            <a:off x="4945648" y="5659713"/>
            <a:ext cx="392003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 flipV="1">
            <a:off x="4940300" y="6464299"/>
            <a:ext cx="392003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7776240" y="5778500"/>
            <a:ext cx="669260" cy="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V="1">
            <a:off x="6083300" y="6908803"/>
            <a:ext cx="1" cy="77698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7454900" y="6908800"/>
            <a:ext cx="1" cy="77698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 flipV="1">
            <a:off x="7695307" y="6854063"/>
            <a:ext cx="1064804" cy="83666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372100" y="3556000"/>
            <a:ext cx="2387600" cy="1143000"/>
          </a:xfrm>
          <a:prstGeom prst="roundRect">
            <a:avLst>
              <a:gd name="adj" fmla="val 16667"/>
            </a:avLst>
          </a:prstGeom>
          <a:solidFill>
            <a:srgbClr val="FF323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IR Sensor</a:t>
            </a:r>
          </a:p>
        </p:txBody>
      </p:sp>
      <p:sp>
        <p:nvSpPr>
          <p:cNvPr id="78" name="Shape 78"/>
          <p:cNvSpPr/>
          <p:nvPr/>
        </p:nvSpPr>
        <p:spPr>
          <a:xfrm>
            <a:off x="6566793" y="4664683"/>
            <a:ext cx="1" cy="539109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83600" y="3556000"/>
            <a:ext cx="2387600" cy="1143000"/>
          </a:xfrm>
          <a:prstGeom prst="roundRect">
            <a:avLst>
              <a:gd name="adj" fmla="val 16667"/>
            </a:avLst>
          </a:prstGeom>
          <a:solidFill>
            <a:srgbClr val="FF3237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Remote</a:t>
            </a:r>
          </a:p>
        </p:txBody>
      </p:sp>
      <p:sp>
        <p:nvSpPr>
          <p:cNvPr id="80" name="Shape 80"/>
          <p:cNvSpPr/>
          <p:nvPr/>
        </p:nvSpPr>
        <p:spPr>
          <a:xfrm>
            <a:off x="7781164" y="4126131"/>
            <a:ext cx="649909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</Words>
  <Application>Microsoft Macintosh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Gill Sans</vt:lpstr>
      <vt:lpstr>Helvetica</vt:lpstr>
      <vt:lpstr>Lucida Grande</vt:lpstr>
      <vt:lpstr>White</vt:lpstr>
      <vt:lpstr>PowerPoint Presentation</vt:lpstr>
      <vt:lpstr>Control System Block Diagram: Skittles Gun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Rudy Schlaf</cp:lastModifiedBy>
  <cp:revision>3</cp:revision>
  <dcterms:modified xsi:type="dcterms:W3CDTF">2020-01-14T19:54:42Z</dcterms:modified>
</cp:coreProperties>
</file>