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3004800" cy="9753600"/>
  <p:notesSz cx="6858000" cy="9144000"/>
  <p:defaultTextStyle>
    <a:lvl1pPr algn="ctr" defTabSz="584200">
      <a:defRPr sz="4200">
        <a:latin typeface="+mn-lt"/>
        <a:ea typeface="+mn-ea"/>
        <a:cs typeface="+mn-cs"/>
        <a:sym typeface="Gill Sans"/>
      </a:defRPr>
    </a:lvl1pPr>
    <a:lvl2pPr indent="342900" algn="ctr" defTabSz="584200">
      <a:defRPr sz="4200">
        <a:latin typeface="+mn-lt"/>
        <a:ea typeface="+mn-ea"/>
        <a:cs typeface="+mn-cs"/>
        <a:sym typeface="Gill Sans"/>
      </a:defRPr>
    </a:lvl2pPr>
    <a:lvl3pPr indent="685800" algn="ctr" defTabSz="584200">
      <a:defRPr sz="4200">
        <a:latin typeface="+mn-lt"/>
        <a:ea typeface="+mn-ea"/>
        <a:cs typeface="+mn-cs"/>
        <a:sym typeface="Gill Sans"/>
      </a:defRPr>
    </a:lvl3pPr>
    <a:lvl4pPr indent="1028700" algn="ctr" defTabSz="584200">
      <a:defRPr sz="4200">
        <a:latin typeface="+mn-lt"/>
        <a:ea typeface="+mn-ea"/>
        <a:cs typeface="+mn-cs"/>
        <a:sym typeface="Gill Sans"/>
      </a:defRPr>
    </a:lvl4pPr>
    <a:lvl5pPr indent="1371600" algn="ctr" defTabSz="584200">
      <a:defRPr sz="4200">
        <a:latin typeface="+mn-lt"/>
        <a:ea typeface="+mn-ea"/>
        <a:cs typeface="+mn-cs"/>
        <a:sym typeface="Gill Sans"/>
      </a:defRPr>
    </a:lvl5pPr>
    <a:lvl6pPr indent="1714500" algn="ctr" defTabSz="584200">
      <a:defRPr sz="4200">
        <a:latin typeface="+mn-lt"/>
        <a:ea typeface="+mn-ea"/>
        <a:cs typeface="+mn-cs"/>
        <a:sym typeface="Gill Sans"/>
      </a:defRPr>
    </a:lvl6pPr>
    <a:lvl7pPr indent="2057400" algn="ctr" defTabSz="584200">
      <a:defRPr sz="4200">
        <a:latin typeface="+mn-lt"/>
        <a:ea typeface="+mn-ea"/>
        <a:cs typeface="+mn-cs"/>
        <a:sym typeface="Gill Sans"/>
      </a:defRPr>
    </a:lvl7pPr>
    <a:lvl8pPr indent="2400300" algn="ctr" defTabSz="584200">
      <a:defRPr sz="4200">
        <a:latin typeface="+mn-lt"/>
        <a:ea typeface="+mn-ea"/>
        <a:cs typeface="+mn-cs"/>
        <a:sym typeface="Gill Sans"/>
      </a:defRPr>
    </a:lvl8pPr>
    <a:lvl9pPr indent="2743200" algn="ctr" defTabSz="584200">
      <a:defRPr sz="4200">
        <a:latin typeface="+mn-lt"/>
        <a:ea typeface="+mn-ea"/>
        <a:cs typeface="+mn-c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496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61281792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hyperlink" Target="http://www.makecourse.com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makecourse.com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keRibbo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41" y="1676400"/>
            <a:ext cx="13014962" cy="23241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/>
          <p:nvPr/>
        </p:nvSpPr>
        <p:spPr>
          <a:xfrm>
            <a:off x="2733532" y="0"/>
            <a:ext cx="752728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t>Please, visit </a:t>
            </a:r>
            <a:r>
              <a:rPr u="sng">
                <a:hlinkClick r:id="rId3"/>
              </a:rPr>
              <a:t>www.makecourse.com</a:t>
            </a:r>
            <a:r>
              <a:t> for more tutorials and additional information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0"/>
            </a:lvl1pPr>
          </a:lstStyle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 lvl="0">
              <a:defRPr sz="1800"/>
            </a:pPr>
            <a:r>
              <a:rPr sz="3400"/>
              <a:t>Body Level One</a:t>
            </a:r>
          </a:p>
          <a:p>
            <a:pPr lvl="1">
              <a:defRPr sz="1800"/>
            </a:pPr>
            <a:r>
              <a:rPr sz="3400"/>
              <a:t>Body Level Two</a:t>
            </a:r>
          </a:p>
          <a:p>
            <a:pPr lvl="2">
              <a:defRPr sz="1800"/>
            </a:pPr>
            <a:r>
              <a:rPr sz="3400"/>
              <a:t>Body Level Three</a:t>
            </a:r>
          </a:p>
          <a:p>
            <a:pPr lvl="3">
              <a:defRPr sz="1800"/>
            </a:pPr>
            <a:r>
              <a:rPr sz="3400"/>
              <a:t>Body Level Four</a:t>
            </a:r>
          </a:p>
          <a:p>
            <a:pPr lvl="4">
              <a:defRPr sz="1800"/>
            </a:pPr>
            <a:r>
              <a:rPr sz="34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0"/>
            </a:lvl1pPr>
          </a:lstStyle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 lvl="0">
              <a:defRPr sz="1800"/>
            </a:pPr>
            <a:r>
              <a:rPr sz="3400"/>
              <a:t>Body Level One</a:t>
            </a:r>
          </a:p>
          <a:p>
            <a:pPr lvl="1">
              <a:defRPr sz="1800"/>
            </a:pPr>
            <a:r>
              <a:rPr sz="3400"/>
              <a:t>Body Level Two</a:t>
            </a:r>
          </a:p>
          <a:p>
            <a:pPr lvl="2">
              <a:defRPr sz="1800"/>
            </a:pPr>
            <a:r>
              <a:rPr sz="3400"/>
              <a:t>Body Level Three</a:t>
            </a:r>
          </a:p>
          <a:p>
            <a:pPr lvl="3">
              <a:defRPr sz="1800"/>
            </a:pPr>
            <a:r>
              <a:rPr sz="3400"/>
              <a:t>Body Level Four</a:t>
            </a:r>
          </a:p>
          <a:p>
            <a:pPr lvl="4">
              <a:defRPr sz="1800"/>
            </a:pPr>
            <a:r>
              <a:rPr sz="34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buSzPct val="171000"/>
              <a:defRPr sz="3200"/>
            </a:lvl2pPr>
            <a:lvl3pPr marL="1701120" indent="-494620">
              <a:spcBef>
                <a:spcPts val="3800"/>
              </a:spcBef>
              <a:buSzPct val="171000"/>
              <a:defRPr sz="3200"/>
            </a:lvl3pPr>
            <a:lvl4pPr marL="2145620" indent="-494620">
              <a:spcBef>
                <a:spcPts val="3800"/>
              </a:spcBef>
              <a:buSzPct val="171000"/>
              <a:defRPr sz="3200"/>
            </a:lvl4pPr>
            <a:lvl5pPr marL="2590120" indent="-494620">
              <a:spcBef>
                <a:spcPts val="3800"/>
              </a:spcBef>
              <a:buSzPct val="171000"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buSzPct val="171000"/>
              <a:defRPr sz="3200"/>
            </a:lvl2pPr>
            <a:lvl3pPr marL="1701120" indent="-494620">
              <a:spcBef>
                <a:spcPts val="3800"/>
              </a:spcBef>
              <a:buSzPct val="171000"/>
              <a:defRPr sz="3200"/>
            </a:lvl3pPr>
            <a:lvl4pPr marL="2145620" indent="-494620">
              <a:spcBef>
                <a:spcPts val="3800"/>
              </a:spcBef>
              <a:buSzPct val="171000"/>
              <a:defRPr sz="3200"/>
            </a:lvl4pPr>
            <a:lvl5pPr marL="2590120" indent="-494620">
              <a:spcBef>
                <a:spcPts val="3800"/>
              </a:spcBef>
              <a:buSzPct val="171000"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buSzPct val="171000"/>
              <a:defRPr sz="3200"/>
            </a:lvl2pPr>
            <a:lvl3pPr marL="1701120" indent="-494620">
              <a:spcBef>
                <a:spcPts val="3800"/>
              </a:spcBef>
              <a:buSzPct val="171000"/>
              <a:defRPr sz="3200"/>
            </a:lvl3pPr>
            <a:lvl4pPr marL="2145620" indent="-494620">
              <a:spcBef>
                <a:spcPts val="3800"/>
              </a:spcBef>
              <a:buSzPct val="171000"/>
              <a:defRPr sz="3200"/>
            </a:lvl4pPr>
            <a:lvl5pPr marL="2590120" indent="-494620">
              <a:spcBef>
                <a:spcPts val="3800"/>
              </a:spcBef>
              <a:buSzPct val="171000"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8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333500" indent="-571500">
              <a:spcBef>
                <a:spcPts val="1500"/>
              </a:spcBef>
              <a:buChar char="-"/>
              <a:defRPr sz="2400"/>
            </a:lvl2pPr>
            <a:lvl3pPr marL="1778000" indent="-571500">
              <a:spcBef>
                <a:spcPts val="1500"/>
              </a:spcBef>
              <a:buChar char="-"/>
              <a:defRPr sz="2400"/>
            </a:lvl3pPr>
            <a:lvl4pPr marL="2222500" indent="-571500">
              <a:spcBef>
                <a:spcPts val="1500"/>
              </a:spcBef>
              <a:buChar char="-"/>
              <a:defRPr sz="2400"/>
            </a:lvl4pPr>
            <a:lvl5pPr marL="2667000" indent="-571500">
              <a:spcBef>
                <a:spcPts val="1500"/>
              </a:spcBef>
              <a:buChar char="-"/>
              <a:defRPr sz="2400"/>
            </a:lvl5pPr>
          </a:lstStyle>
          <a:p>
            <a:pPr lvl="0">
              <a:defRPr sz="1800"/>
            </a:pPr>
            <a:r>
              <a:rPr sz="30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-11578" y="444500"/>
            <a:ext cx="13017501" cy="698500"/>
          </a:xfrm>
          <a:prstGeom prst="rect">
            <a:avLst/>
          </a:prstGeom>
          <a:solidFill>
            <a:srgbClr val="FF92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200"/>
              <a:t>MAKE: Hands-on Intro to Engineering Design</a:t>
            </a:r>
          </a:p>
        </p:txBody>
      </p:sp>
      <p:sp>
        <p:nvSpPr>
          <p:cNvPr id="14" name="Shape 14"/>
          <p:cNvSpPr/>
          <p:nvPr/>
        </p:nvSpPr>
        <p:spPr>
          <a:xfrm>
            <a:off x="2730500" y="0"/>
            <a:ext cx="752728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t>Please, visit </a:t>
            </a:r>
            <a:r>
              <a:rPr u="sng">
                <a:hlinkClick r:id="rId2"/>
              </a:rPr>
              <a:t>www.makecourse.com</a:t>
            </a:r>
            <a:r>
              <a:t> for more tutorials and additional information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>
              <a:defRPr sz="4200"/>
            </a:lvl1pPr>
            <a:lvl2pPr marL="1333500" indent="-571500">
              <a:buSzPct val="171000"/>
              <a:defRPr sz="4200"/>
            </a:lvl2pPr>
            <a:lvl3pPr marL="1778000" indent="-571500">
              <a:buSzPct val="171000"/>
              <a:defRPr sz="4200"/>
            </a:lvl3pPr>
            <a:lvl4pPr marL="2222500" indent="-571500">
              <a:buSzPct val="171000"/>
              <a:defRPr sz="4200"/>
            </a:lvl4pPr>
            <a:lvl5pPr marL="2667000" indent="-571500">
              <a:buSzPct val="171000"/>
              <a:defRPr sz="4200"/>
            </a:lvl5pPr>
          </a:lstStyle>
          <a:p>
            <a:pPr lvl="0">
              <a:defRPr sz="1800"/>
            </a:pPr>
            <a:r>
              <a:rPr sz="4200"/>
              <a:t>Body Level One</a:t>
            </a:r>
          </a:p>
          <a:p>
            <a:pPr lvl="1">
              <a:defRPr sz="1800"/>
            </a:pPr>
            <a:r>
              <a:rPr sz="4200"/>
              <a:t>Body Level Two</a:t>
            </a:r>
          </a:p>
          <a:p>
            <a:pPr lvl="2">
              <a:defRPr sz="1800"/>
            </a:pPr>
            <a:r>
              <a:rPr sz="4200"/>
              <a:t>Body Level Three</a:t>
            </a:r>
          </a:p>
          <a:p>
            <a:pPr lvl="3">
              <a:defRPr sz="1800"/>
            </a:pPr>
            <a:r>
              <a:rPr sz="4200"/>
              <a:t>Body Level Four</a:t>
            </a:r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buSzPct val="171000"/>
              <a:defRPr sz="3200"/>
            </a:lvl2pPr>
            <a:lvl3pPr marL="1701120" indent="-494620">
              <a:spcBef>
                <a:spcPts val="3800"/>
              </a:spcBef>
              <a:buSzPct val="171000"/>
              <a:defRPr sz="3200"/>
            </a:lvl3pPr>
            <a:lvl4pPr marL="2145620" indent="-494620">
              <a:spcBef>
                <a:spcPts val="3800"/>
              </a:spcBef>
              <a:buSzPct val="171000"/>
              <a:defRPr sz="3200"/>
            </a:lvl4pPr>
            <a:lvl5pPr marL="2590120" indent="-494620">
              <a:spcBef>
                <a:spcPts val="3800"/>
              </a:spcBef>
              <a:buSzPct val="171000"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 lIns="50800" tIns="50800" rIns="50800" bIns="50800" anchor="ctr"/>
          <a:lstStyle>
            <a:lvl1pPr>
              <a:spcBef>
                <a:spcPts val="4800"/>
              </a:spcBef>
              <a:defRPr sz="4200"/>
            </a:lvl1pPr>
            <a:lvl2pPr marL="1333500" indent="-571500">
              <a:spcBef>
                <a:spcPts val="4800"/>
              </a:spcBef>
              <a:buSzPct val="171000"/>
              <a:defRPr sz="4200"/>
            </a:lvl2pPr>
            <a:lvl3pPr marL="1778000" indent="-571500">
              <a:spcBef>
                <a:spcPts val="4800"/>
              </a:spcBef>
              <a:buSzPct val="171000"/>
              <a:defRPr sz="4200"/>
            </a:lvl3pPr>
            <a:lvl4pPr marL="2222500" indent="-571500">
              <a:spcBef>
                <a:spcPts val="4800"/>
              </a:spcBef>
              <a:buSzPct val="171000"/>
              <a:defRPr sz="4200"/>
            </a:lvl4pPr>
            <a:lvl5pPr marL="2667000" indent="-571500">
              <a:spcBef>
                <a:spcPts val="4800"/>
              </a:spcBef>
              <a:buSzPct val="171000"/>
              <a:defRPr sz="4200"/>
            </a:lvl5pPr>
          </a:lstStyle>
          <a:p>
            <a:pPr lvl="0">
              <a:defRPr sz="1800"/>
            </a:pPr>
            <a:r>
              <a:rPr sz="4200"/>
              <a:t>Body Level One</a:t>
            </a:r>
          </a:p>
          <a:p>
            <a:pPr lvl="1">
              <a:defRPr sz="1800"/>
            </a:pPr>
            <a:r>
              <a:rPr sz="4200"/>
              <a:t>Body Level Two</a:t>
            </a:r>
          </a:p>
          <a:p>
            <a:pPr lvl="2">
              <a:defRPr sz="1800"/>
            </a:pPr>
            <a:r>
              <a:rPr sz="4200"/>
              <a:t>Body Level Three</a:t>
            </a:r>
          </a:p>
          <a:p>
            <a:pPr lvl="3">
              <a:defRPr sz="1800"/>
            </a:pPr>
            <a:r>
              <a:rPr sz="4200"/>
              <a:t>Body Level Four</a:t>
            </a:r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hyperlink" Target="http://www.makecourse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1578" y="444500"/>
            <a:ext cx="13017501" cy="698500"/>
          </a:xfrm>
          <a:prstGeom prst="rect">
            <a:avLst/>
          </a:prstGeom>
          <a:solidFill>
            <a:srgbClr val="FF92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200"/>
              <a:t>MAKE: Hands-on Intro to Engineering Design</a:t>
            </a:r>
          </a:p>
        </p:txBody>
      </p:sp>
      <p:sp>
        <p:nvSpPr>
          <p:cNvPr id="3" name="Shape 3"/>
          <p:cNvSpPr/>
          <p:nvPr/>
        </p:nvSpPr>
        <p:spPr>
          <a:xfrm>
            <a:off x="2733532" y="0"/>
            <a:ext cx="752728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t>Please, visit </a:t>
            </a:r>
            <a:r>
              <a:rPr u="sng">
                <a:hlinkClick r:id="rId19"/>
              </a:rPr>
              <a:t>www.makecourse.com</a:t>
            </a:r>
            <a:r>
              <a:t> for more tutorials and additional information</a:t>
            </a:r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1270000" y="1079500"/>
            <a:ext cx="10464800" cy="78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4800"/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270000" y="26543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2pPr marL="1333500" indent="-571500">
              <a:spcBef>
                <a:spcPts val="1500"/>
              </a:spcBef>
              <a:buChar char="-"/>
              <a:defRPr sz="2400"/>
            </a:lvl2pPr>
            <a:lvl3pPr marL="1778000" indent="-571500">
              <a:spcBef>
                <a:spcPts val="1500"/>
              </a:spcBef>
              <a:buChar char="-"/>
              <a:defRPr sz="2400"/>
            </a:lvl3pPr>
            <a:lvl4pPr marL="2222500" indent="-571500">
              <a:spcBef>
                <a:spcPts val="1500"/>
              </a:spcBef>
              <a:buChar char="-"/>
              <a:defRPr sz="2400"/>
            </a:lvl4pPr>
            <a:lvl5pPr marL="2667000" indent="-571500">
              <a:spcBef>
                <a:spcPts val="1500"/>
              </a:spcBef>
              <a:buChar char="-"/>
              <a:defRPr sz="2400"/>
            </a:lvl5pPr>
          </a:lstStyle>
          <a:p>
            <a:pPr lvl="0">
              <a:defRPr sz="1800"/>
            </a:pPr>
            <a:r>
              <a:rPr sz="30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xmlns:p14="http://schemas.microsoft.com/office/powerpoint/2010/main" spd="med"/>
  <p:txStyles>
    <p:titleStyle>
      <a:lvl1pPr algn="ctr" defTabSz="584200">
        <a:defRPr sz="4800">
          <a:latin typeface="+mn-lt"/>
          <a:ea typeface="+mn-ea"/>
          <a:cs typeface="+mn-cs"/>
          <a:sym typeface="Gill Sans"/>
        </a:defRPr>
      </a:lvl1pPr>
      <a:lvl2pPr indent="228600" algn="ctr" defTabSz="584200">
        <a:defRPr sz="4800">
          <a:latin typeface="+mn-lt"/>
          <a:ea typeface="+mn-ea"/>
          <a:cs typeface="+mn-cs"/>
          <a:sym typeface="Gill Sans"/>
        </a:defRPr>
      </a:lvl2pPr>
      <a:lvl3pPr indent="457200" algn="ctr" defTabSz="584200">
        <a:defRPr sz="4800">
          <a:latin typeface="+mn-lt"/>
          <a:ea typeface="+mn-ea"/>
          <a:cs typeface="+mn-cs"/>
          <a:sym typeface="Gill Sans"/>
        </a:defRPr>
      </a:lvl3pPr>
      <a:lvl4pPr indent="685800" algn="ctr" defTabSz="584200">
        <a:defRPr sz="4800">
          <a:latin typeface="+mn-lt"/>
          <a:ea typeface="+mn-ea"/>
          <a:cs typeface="+mn-cs"/>
          <a:sym typeface="Gill Sans"/>
        </a:defRPr>
      </a:lvl4pPr>
      <a:lvl5pPr indent="914400" algn="ctr" defTabSz="584200">
        <a:defRPr sz="4800">
          <a:latin typeface="+mn-lt"/>
          <a:ea typeface="+mn-ea"/>
          <a:cs typeface="+mn-cs"/>
          <a:sym typeface="Gill Sans"/>
        </a:defRPr>
      </a:lvl5pPr>
      <a:lvl6pPr indent="1143000" algn="ctr" defTabSz="584200">
        <a:defRPr sz="4800">
          <a:latin typeface="+mn-lt"/>
          <a:ea typeface="+mn-ea"/>
          <a:cs typeface="+mn-cs"/>
          <a:sym typeface="Gill Sans"/>
        </a:defRPr>
      </a:lvl6pPr>
      <a:lvl7pPr indent="1371600" algn="ctr" defTabSz="584200">
        <a:defRPr sz="4800">
          <a:latin typeface="+mn-lt"/>
          <a:ea typeface="+mn-ea"/>
          <a:cs typeface="+mn-cs"/>
          <a:sym typeface="Gill Sans"/>
        </a:defRPr>
      </a:lvl7pPr>
      <a:lvl8pPr indent="1600200" algn="ctr" defTabSz="584200">
        <a:defRPr sz="4800">
          <a:latin typeface="+mn-lt"/>
          <a:ea typeface="+mn-ea"/>
          <a:cs typeface="+mn-cs"/>
          <a:sym typeface="Gill Sans"/>
        </a:defRPr>
      </a:lvl8pPr>
      <a:lvl9pPr indent="1828800" algn="ctr" defTabSz="584200">
        <a:defRPr sz="4800">
          <a:latin typeface="+mn-lt"/>
          <a:ea typeface="+mn-ea"/>
          <a:cs typeface="+mn-cs"/>
          <a:sym typeface="Gill Sans"/>
        </a:defRPr>
      </a:lvl9pPr>
    </p:titleStyle>
    <p:bodyStyle>
      <a:lvl1pPr marL="889000" indent="-571500" defTabSz="584200">
        <a:spcBef>
          <a:spcPts val="2400"/>
        </a:spcBef>
        <a:buSzPct val="171000"/>
        <a:buChar char="•"/>
        <a:defRPr sz="3000">
          <a:latin typeface="+mn-lt"/>
          <a:ea typeface="+mn-ea"/>
          <a:cs typeface="+mn-cs"/>
          <a:sym typeface="Gill Sans"/>
        </a:defRPr>
      </a:lvl1pPr>
      <a:lvl2pPr marL="1476375" indent="-714375" defTabSz="584200">
        <a:spcBef>
          <a:spcPts val="2400"/>
        </a:spcBef>
        <a:buSzPct val="148000"/>
        <a:buChar char="•"/>
        <a:defRPr sz="3000">
          <a:latin typeface="+mn-lt"/>
          <a:ea typeface="+mn-ea"/>
          <a:cs typeface="+mn-cs"/>
          <a:sym typeface="Gill Sans"/>
        </a:defRPr>
      </a:lvl2pPr>
      <a:lvl3pPr marL="1920875" indent="-714375" defTabSz="584200">
        <a:spcBef>
          <a:spcPts val="2400"/>
        </a:spcBef>
        <a:buSzPct val="148000"/>
        <a:buChar char="•"/>
        <a:defRPr sz="3000">
          <a:latin typeface="+mn-lt"/>
          <a:ea typeface="+mn-ea"/>
          <a:cs typeface="+mn-cs"/>
          <a:sym typeface="Gill Sans"/>
        </a:defRPr>
      </a:lvl3pPr>
      <a:lvl4pPr marL="2365375" indent="-714375" defTabSz="584200">
        <a:spcBef>
          <a:spcPts val="2400"/>
        </a:spcBef>
        <a:buSzPct val="148000"/>
        <a:buChar char="•"/>
        <a:defRPr sz="3000">
          <a:latin typeface="+mn-lt"/>
          <a:ea typeface="+mn-ea"/>
          <a:cs typeface="+mn-cs"/>
          <a:sym typeface="Gill Sans"/>
        </a:defRPr>
      </a:lvl4pPr>
      <a:lvl5pPr marL="2809875" indent="-714375" defTabSz="584200">
        <a:spcBef>
          <a:spcPts val="2400"/>
        </a:spcBef>
        <a:buSzPct val="148000"/>
        <a:buChar char="•"/>
        <a:defRPr sz="3000">
          <a:latin typeface="+mn-lt"/>
          <a:ea typeface="+mn-ea"/>
          <a:cs typeface="+mn-cs"/>
          <a:sym typeface="Gill Sans"/>
        </a:defRPr>
      </a:lvl5pPr>
      <a:lvl6pPr marL="3165475" indent="-714375" defTabSz="584200">
        <a:spcBef>
          <a:spcPts val="2400"/>
        </a:spcBef>
        <a:buSzPct val="148000"/>
        <a:buChar char="•"/>
        <a:defRPr sz="3000">
          <a:latin typeface="+mn-lt"/>
          <a:ea typeface="+mn-ea"/>
          <a:cs typeface="+mn-cs"/>
          <a:sym typeface="Gill Sans"/>
        </a:defRPr>
      </a:lvl6pPr>
      <a:lvl7pPr marL="3521075" indent="-714375" defTabSz="584200">
        <a:spcBef>
          <a:spcPts val="2400"/>
        </a:spcBef>
        <a:buSzPct val="148000"/>
        <a:buChar char="•"/>
        <a:defRPr sz="3000">
          <a:latin typeface="+mn-lt"/>
          <a:ea typeface="+mn-ea"/>
          <a:cs typeface="+mn-cs"/>
          <a:sym typeface="Gill Sans"/>
        </a:defRPr>
      </a:lvl7pPr>
      <a:lvl8pPr marL="3876675" indent="-714375" defTabSz="584200">
        <a:spcBef>
          <a:spcPts val="2400"/>
        </a:spcBef>
        <a:buSzPct val="148000"/>
        <a:buChar char="•"/>
        <a:defRPr sz="3000">
          <a:latin typeface="+mn-lt"/>
          <a:ea typeface="+mn-ea"/>
          <a:cs typeface="+mn-cs"/>
          <a:sym typeface="Gill Sans"/>
        </a:defRPr>
      </a:lvl8pPr>
      <a:lvl9pPr marL="4232275" indent="-714375" defTabSz="584200">
        <a:spcBef>
          <a:spcPts val="2400"/>
        </a:spcBef>
        <a:buSzPct val="148000"/>
        <a:buChar char="•"/>
        <a:defRPr sz="3000">
          <a:latin typeface="+mn-lt"/>
          <a:ea typeface="+mn-ea"/>
          <a:cs typeface="+mn-cs"/>
          <a:sym typeface="Gill Sans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ArduinoUno_r2_front.png"/>
          <p:cNvPicPr/>
          <p:nvPr/>
        </p:nvPicPr>
        <p:blipFill>
          <a:blip r:embed="rId2">
            <a:alphaModFix amt="35000"/>
            <a:extLst/>
          </a:blip>
          <a:stretch>
            <a:fillRect/>
          </a:stretch>
        </p:blipFill>
        <p:spPr>
          <a:xfrm>
            <a:off x="8044581" y="6388100"/>
            <a:ext cx="3995019" cy="2794001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/>
        </p:nvSpPr>
        <p:spPr>
          <a:xfrm>
            <a:off x="-11578" y="444500"/>
            <a:ext cx="13017501" cy="698500"/>
          </a:xfrm>
          <a:prstGeom prst="rect">
            <a:avLst/>
          </a:prstGeom>
          <a:solidFill>
            <a:srgbClr val="FF92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200"/>
              <a:t>MAKE: Hands-on Intro to Engineering Design</a:t>
            </a:r>
          </a:p>
        </p:txBody>
      </p:sp>
      <p:sp>
        <p:nvSpPr>
          <p:cNvPr id="55" name="Shape 55"/>
          <p:cNvSpPr/>
          <p:nvPr/>
        </p:nvSpPr>
        <p:spPr>
          <a:xfrm>
            <a:off x="128122" y="5788462"/>
            <a:ext cx="7874001" cy="3980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4200" dirty="0"/>
              <a:t>Author: &lt;enter your name&gt;</a:t>
            </a:r>
          </a:p>
          <a:p>
            <a:pPr lvl="0" algn="l">
              <a:defRPr sz="1800"/>
            </a:pPr>
            <a:r>
              <a:rPr sz="4200" dirty="0"/>
              <a:t>Date</a:t>
            </a:r>
            <a:r>
              <a:rPr sz="4200"/>
              <a:t>: </a:t>
            </a:r>
            <a:r>
              <a:rPr lang="en-US" sz="4200" smtClean="0"/>
              <a:t>Fall 2016</a:t>
            </a:r>
            <a:endParaRPr sz="4200" dirty="0"/>
          </a:p>
          <a:p>
            <a:pPr lvl="0" algn="l">
              <a:defRPr sz="1800"/>
            </a:pPr>
            <a:r>
              <a:rPr sz="4200" u="sng" dirty="0"/>
              <a:t>This video will present:</a:t>
            </a:r>
          </a:p>
          <a:p>
            <a:pPr lvl="0" algn="l">
              <a:defRPr sz="1800"/>
            </a:pPr>
            <a:r>
              <a:rPr sz="4200" dirty="0"/>
              <a:t>An animated video of my project</a:t>
            </a:r>
          </a:p>
          <a:p>
            <a:pPr lvl="0" algn="l">
              <a:defRPr sz="1800"/>
            </a:pPr>
            <a:r>
              <a:rPr sz="4200" dirty="0"/>
              <a:t>A description of its functionality and its control system</a:t>
            </a:r>
          </a:p>
        </p:txBody>
      </p:sp>
      <p:sp>
        <p:nvSpPr>
          <p:cNvPr id="56" name="Shape 56"/>
          <p:cNvSpPr/>
          <p:nvPr/>
        </p:nvSpPr>
        <p:spPr>
          <a:xfrm>
            <a:off x="0" y="4216400"/>
            <a:ext cx="13017500" cy="1308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4200" u="sng">
                <a:latin typeface="Arial"/>
                <a:ea typeface="Arial"/>
                <a:cs typeface="Arial"/>
                <a:sym typeface="Arial"/>
              </a:rPr>
              <a:t>Deliverable 2:</a:t>
            </a:r>
            <a:r>
              <a:rPr sz="4200">
                <a:latin typeface="Arial"/>
                <a:ea typeface="Arial"/>
                <a:cs typeface="Arial"/>
                <a:sym typeface="Arial"/>
              </a:rPr>
              <a:t> 3D Animation and Discussion of </a:t>
            </a:r>
            <a:br>
              <a:rPr sz="4200">
                <a:latin typeface="Arial"/>
                <a:ea typeface="Arial"/>
                <a:cs typeface="Arial"/>
                <a:sym typeface="Arial"/>
              </a:rPr>
            </a:br>
            <a:r>
              <a:rPr sz="4200">
                <a:latin typeface="Arial"/>
                <a:ea typeface="Arial"/>
                <a:cs typeface="Arial"/>
                <a:sym typeface="Arial"/>
              </a:rPr>
              <a:t>&lt;enter name of your project&gt;</a:t>
            </a:r>
          </a:p>
        </p:txBody>
      </p:sp>
      <p:sp>
        <p:nvSpPr>
          <p:cNvPr id="57" name="Shape 57"/>
          <p:cNvSpPr/>
          <p:nvPr/>
        </p:nvSpPr>
        <p:spPr>
          <a:xfrm>
            <a:off x="7913222" y="6057900"/>
            <a:ext cx="4267201" cy="321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304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3040"/>
                </a:solidFill>
              </a:rPr>
              <a:t>Please, replace this figure with your own. Use a nice shot of your 3D model.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25400" y="1257300"/>
            <a:ext cx="12941300" cy="1511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800"/>
              <a:t>Control System Block Diagram:</a:t>
            </a:r>
          </a:p>
          <a:p>
            <a:pPr lvl="0">
              <a:defRPr sz="1800"/>
            </a:pPr>
            <a:r>
              <a:rPr sz="4800"/>
              <a:t>Skittles Gun</a:t>
            </a:r>
          </a:p>
        </p:txBody>
      </p:sp>
      <p:sp>
        <p:nvSpPr>
          <p:cNvPr id="60" name="Shape 60"/>
          <p:cNvSpPr/>
          <p:nvPr/>
        </p:nvSpPr>
        <p:spPr>
          <a:xfrm>
            <a:off x="2565400" y="5219700"/>
            <a:ext cx="2387600" cy="863600"/>
          </a:xfrm>
          <a:prstGeom prst="roundRect">
            <a:avLst>
              <a:gd name="adj" fmla="val 22059"/>
            </a:avLst>
          </a:prstGeom>
          <a:solidFill>
            <a:srgbClr val="00F901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Servo 1</a:t>
            </a:r>
          </a:p>
        </p:txBody>
      </p:sp>
      <p:sp>
        <p:nvSpPr>
          <p:cNvPr id="61" name="Shape 61"/>
          <p:cNvSpPr/>
          <p:nvPr/>
        </p:nvSpPr>
        <p:spPr>
          <a:xfrm>
            <a:off x="5372100" y="5207000"/>
            <a:ext cx="2387600" cy="1676400"/>
          </a:xfrm>
          <a:prstGeom prst="roundRect">
            <a:avLst>
              <a:gd name="adj" fmla="val 11364"/>
            </a:avLst>
          </a:prstGeom>
          <a:solidFill>
            <a:srgbClr val="14BBFF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Arduino</a:t>
            </a:r>
          </a:p>
        </p:txBody>
      </p:sp>
      <p:sp>
        <p:nvSpPr>
          <p:cNvPr id="62" name="Shape 62"/>
          <p:cNvSpPr/>
          <p:nvPr/>
        </p:nvSpPr>
        <p:spPr>
          <a:xfrm>
            <a:off x="2565400" y="6184900"/>
            <a:ext cx="2387600" cy="863600"/>
          </a:xfrm>
          <a:prstGeom prst="roundRect">
            <a:avLst>
              <a:gd name="adj" fmla="val 22059"/>
            </a:avLst>
          </a:prstGeom>
          <a:solidFill>
            <a:srgbClr val="00F901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Servo 2</a:t>
            </a:r>
          </a:p>
        </p:txBody>
      </p:sp>
      <p:sp>
        <p:nvSpPr>
          <p:cNvPr id="63" name="Shape 63"/>
          <p:cNvSpPr/>
          <p:nvPr/>
        </p:nvSpPr>
        <p:spPr>
          <a:xfrm>
            <a:off x="5499100" y="7670800"/>
            <a:ext cx="1143000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6C14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LED on/off</a:t>
            </a:r>
          </a:p>
        </p:txBody>
      </p:sp>
      <p:sp>
        <p:nvSpPr>
          <p:cNvPr id="64" name="Shape 64"/>
          <p:cNvSpPr/>
          <p:nvPr/>
        </p:nvSpPr>
        <p:spPr>
          <a:xfrm>
            <a:off x="6870700" y="7670800"/>
            <a:ext cx="114300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6C14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LED/launch</a:t>
            </a:r>
          </a:p>
        </p:txBody>
      </p:sp>
      <p:sp>
        <p:nvSpPr>
          <p:cNvPr id="65" name="Shape 65"/>
          <p:cNvSpPr/>
          <p:nvPr/>
        </p:nvSpPr>
        <p:spPr>
          <a:xfrm>
            <a:off x="8242300" y="7670800"/>
            <a:ext cx="1143000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6C14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LED need refill</a:t>
            </a:r>
          </a:p>
        </p:txBody>
      </p:sp>
      <p:sp>
        <p:nvSpPr>
          <p:cNvPr id="66" name="Shape 66"/>
          <p:cNvSpPr/>
          <p:nvPr/>
        </p:nvSpPr>
        <p:spPr>
          <a:xfrm>
            <a:off x="8483600" y="5207000"/>
            <a:ext cx="2387600" cy="1143000"/>
          </a:xfrm>
          <a:prstGeom prst="roundRect">
            <a:avLst>
              <a:gd name="adj" fmla="val 16667"/>
            </a:avLst>
          </a:prstGeom>
          <a:solidFill>
            <a:srgbClr val="4F57FF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LCD</a:t>
            </a: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launch counter</a:t>
            </a:r>
          </a:p>
        </p:txBody>
      </p:sp>
      <p:sp>
        <p:nvSpPr>
          <p:cNvPr id="67" name="Shape 67"/>
          <p:cNvSpPr/>
          <p:nvPr/>
        </p:nvSpPr>
        <p:spPr>
          <a:xfrm>
            <a:off x="2641600" y="3149600"/>
            <a:ext cx="2222500" cy="1676400"/>
          </a:xfrm>
          <a:prstGeom prst="roundRect">
            <a:avLst>
              <a:gd name="adj" fmla="val 11364"/>
            </a:avLst>
          </a:prstGeom>
          <a:solidFill>
            <a:srgbClr val="FFB885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Skittles gun launch</a:t>
            </a: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trigger</a:t>
            </a:r>
          </a:p>
        </p:txBody>
      </p:sp>
      <p:sp>
        <p:nvSpPr>
          <p:cNvPr id="68" name="Shape 68"/>
          <p:cNvSpPr/>
          <p:nvPr/>
        </p:nvSpPr>
        <p:spPr>
          <a:xfrm>
            <a:off x="2641600" y="7442200"/>
            <a:ext cx="2222500" cy="1676400"/>
          </a:xfrm>
          <a:prstGeom prst="roundRect">
            <a:avLst>
              <a:gd name="adj" fmla="val 11364"/>
            </a:avLst>
          </a:prstGeom>
          <a:solidFill>
            <a:srgbClr val="FFB885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Skittles gun turret rotation</a:t>
            </a:r>
          </a:p>
        </p:txBody>
      </p:sp>
      <p:sp>
        <p:nvSpPr>
          <p:cNvPr id="69" name="Shape 69"/>
          <p:cNvSpPr/>
          <p:nvPr/>
        </p:nvSpPr>
        <p:spPr>
          <a:xfrm>
            <a:off x="3751119" y="4851932"/>
            <a:ext cx="3652" cy="351114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0" name="Shape 70"/>
          <p:cNvSpPr/>
          <p:nvPr/>
        </p:nvSpPr>
        <p:spPr>
          <a:xfrm flipV="1">
            <a:off x="3759199" y="7073900"/>
            <a:ext cx="1" cy="387600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1" name="Shape 71"/>
          <p:cNvSpPr/>
          <p:nvPr/>
        </p:nvSpPr>
        <p:spPr>
          <a:xfrm flipV="1">
            <a:off x="4945648" y="5659713"/>
            <a:ext cx="392003" cy="1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2" name="Shape 72"/>
          <p:cNvSpPr/>
          <p:nvPr/>
        </p:nvSpPr>
        <p:spPr>
          <a:xfrm flipV="1">
            <a:off x="4940300" y="6464299"/>
            <a:ext cx="392003" cy="1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3" name="Shape 73"/>
          <p:cNvSpPr/>
          <p:nvPr/>
        </p:nvSpPr>
        <p:spPr>
          <a:xfrm flipH="1">
            <a:off x="7776240" y="5778500"/>
            <a:ext cx="669260" cy="4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4" name="Shape 74"/>
          <p:cNvSpPr/>
          <p:nvPr/>
        </p:nvSpPr>
        <p:spPr>
          <a:xfrm flipV="1">
            <a:off x="6083300" y="6908803"/>
            <a:ext cx="1" cy="776982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 flipV="1">
            <a:off x="7454900" y="6908800"/>
            <a:ext cx="1" cy="776982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 flipH="1" flipV="1">
            <a:off x="7695307" y="6854063"/>
            <a:ext cx="1064804" cy="836662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5372100" y="3556000"/>
            <a:ext cx="2387600" cy="1143000"/>
          </a:xfrm>
          <a:prstGeom prst="roundRect">
            <a:avLst>
              <a:gd name="adj" fmla="val 16667"/>
            </a:avLst>
          </a:prstGeom>
          <a:solidFill>
            <a:srgbClr val="FF3237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IR Sensor</a:t>
            </a:r>
          </a:p>
        </p:txBody>
      </p:sp>
      <p:sp>
        <p:nvSpPr>
          <p:cNvPr id="78" name="Shape 78"/>
          <p:cNvSpPr/>
          <p:nvPr/>
        </p:nvSpPr>
        <p:spPr>
          <a:xfrm>
            <a:off x="6566793" y="4664683"/>
            <a:ext cx="1" cy="539109"/>
          </a:xfrm>
          <a:prstGeom prst="line">
            <a:avLst/>
          </a:prstGeom>
          <a:ln w="38100">
            <a:solidFill/>
            <a:miter lim="400000"/>
            <a:headEnd type="stealth"/>
            <a:tailEnd type="stealth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8483600" y="3556000"/>
            <a:ext cx="2387600" cy="1143000"/>
          </a:xfrm>
          <a:prstGeom prst="roundRect">
            <a:avLst>
              <a:gd name="adj" fmla="val 16667"/>
            </a:avLst>
          </a:prstGeom>
          <a:solidFill>
            <a:srgbClr val="FF3237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Remote</a:t>
            </a:r>
          </a:p>
        </p:txBody>
      </p:sp>
      <p:sp>
        <p:nvSpPr>
          <p:cNvPr id="80" name="Shape 80"/>
          <p:cNvSpPr/>
          <p:nvPr/>
        </p:nvSpPr>
        <p:spPr>
          <a:xfrm>
            <a:off x="7781164" y="4126131"/>
            <a:ext cx="649909" cy="1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Macintosh PowerPoint</Application>
  <PresentationFormat>Custom</PresentationFormat>
  <Paragraphs>23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White</vt:lpstr>
      <vt:lpstr>PowerPoint Presentation</vt:lpstr>
      <vt:lpstr>Control System Block Diagram: Skittles Gun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Rudy Schlaf</cp:lastModifiedBy>
  <cp:revision>2</cp:revision>
  <dcterms:modified xsi:type="dcterms:W3CDTF">2016-08-24T18:32:10Z</dcterms:modified>
</cp:coreProperties>
</file>