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Gill Sans"/>
      </a:defRPr>
    </a:lvl1pPr>
    <a:lvl2pPr indent="342900" algn="ctr" defTabSz="584200">
      <a:defRPr sz="4200">
        <a:latin typeface="+mn-lt"/>
        <a:ea typeface="+mn-ea"/>
        <a:cs typeface="+mn-cs"/>
        <a:sym typeface="Gill Sans"/>
      </a:defRPr>
    </a:lvl2pPr>
    <a:lvl3pPr indent="685800" algn="ctr" defTabSz="584200">
      <a:defRPr sz="4200"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9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96627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hyperlink" Target="http://www.makecourse.co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makecourse.com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keRibb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1" y="1676400"/>
            <a:ext cx="13014962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3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/>
            </a:pPr>
            <a:r>
              <a:rPr sz="3400"/>
              <a:t>Body Level One</a:t>
            </a:r>
          </a:p>
          <a:p>
            <a:pPr lvl="1">
              <a:defRPr sz="1800"/>
            </a:pPr>
            <a:r>
              <a:rPr sz="3400"/>
              <a:t>Body Level Two</a:t>
            </a:r>
          </a:p>
          <a:p>
            <a:pPr lvl="2">
              <a:defRPr sz="1800"/>
            </a:pPr>
            <a:r>
              <a:rPr sz="3400"/>
              <a:t>Body Level Three</a:t>
            </a:r>
          </a:p>
          <a:p>
            <a:pPr lvl="3">
              <a:defRPr sz="1800"/>
            </a:pPr>
            <a:r>
              <a:rPr sz="3400"/>
              <a:t>Body Level Four</a:t>
            </a:r>
          </a:p>
          <a:p>
            <a:pPr lvl="4">
              <a:defRPr sz="1800"/>
            </a:pPr>
            <a:r>
              <a:rPr sz="3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14" name="Shape 14"/>
          <p:cNvSpPr/>
          <p:nvPr/>
        </p:nvSpPr>
        <p:spPr>
          <a:xfrm>
            <a:off x="2730500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2"/>
              </a:rPr>
              <a:t>www.makecourse.com</a:t>
            </a:r>
            <a:r>
              <a:t> for more tutorials and additional information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defRPr sz="4200"/>
            </a:lvl1pPr>
            <a:lvl2pPr marL="1333500" indent="-571500">
              <a:buSzPct val="171000"/>
              <a:defRPr sz="4200"/>
            </a:lvl2pPr>
            <a:lvl3pPr marL="1778000" indent="-571500">
              <a:buSzPct val="171000"/>
              <a:defRPr sz="4200"/>
            </a:lvl3pPr>
            <a:lvl4pPr marL="2222500" indent="-571500">
              <a:buSzPct val="171000"/>
              <a:defRPr sz="4200"/>
            </a:lvl4pPr>
            <a:lvl5pPr marL="2667000" indent="-571500"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buSzPct val="171000"/>
              <a:defRPr sz="3200"/>
            </a:lvl2pPr>
            <a:lvl3pPr marL="1701120" indent="-494620">
              <a:spcBef>
                <a:spcPts val="3800"/>
              </a:spcBef>
              <a:buSzPct val="171000"/>
              <a:defRPr sz="3200"/>
            </a:lvl3pPr>
            <a:lvl4pPr marL="2145620" indent="-494620">
              <a:spcBef>
                <a:spcPts val="3800"/>
              </a:spcBef>
              <a:buSzPct val="171000"/>
              <a:defRPr sz="3200"/>
            </a:lvl4pPr>
            <a:lvl5pPr marL="2590120" indent="-494620">
              <a:spcBef>
                <a:spcPts val="3800"/>
              </a:spcBef>
              <a:buSzPct val="171000"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spcBef>
                <a:spcPts val="4800"/>
              </a:spcBef>
              <a:defRPr sz="4200"/>
            </a:lvl1pPr>
            <a:lvl2pPr marL="1333500" indent="-571500">
              <a:spcBef>
                <a:spcPts val="4800"/>
              </a:spcBef>
              <a:buSzPct val="171000"/>
              <a:defRPr sz="4200"/>
            </a:lvl2pPr>
            <a:lvl3pPr marL="1778000" indent="-571500">
              <a:spcBef>
                <a:spcPts val="4800"/>
              </a:spcBef>
              <a:buSzPct val="171000"/>
              <a:defRPr sz="4200"/>
            </a:lvl3pPr>
            <a:lvl4pPr marL="2222500" indent="-571500">
              <a:spcBef>
                <a:spcPts val="4800"/>
              </a:spcBef>
              <a:buSzPct val="171000"/>
              <a:defRPr sz="4200"/>
            </a:lvl4pPr>
            <a:lvl5pPr marL="2667000" indent="-571500">
              <a:spcBef>
                <a:spcPts val="4800"/>
              </a:spcBef>
              <a:buSzPct val="171000"/>
              <a:defRPr sz="4200"/>
            </a:lvl5pPr>
          </a:lstStyle>
          <a:p>
            <a:pPr lvl="0">
              <a:defRPr sz="1800"/>
            </a:pPr>
            <a:r>
              <a:rPr sz="4200"/>
              <a:t>Body Level One</a:t>
            </a:r>
          </a:p>
          <a:p>
            <a:pPr lvl="1">
              <a:defRPr sz="1800"/>
            </a:pPr>
            <a:r>
              <a:rPr sz="4200"/>
              <a:t>Body Level Two</a:t>
            </a:r>
          </a:p>
          <a:p>
            <a:pPr lvl="2">
              <a:defRPr sz="1800"/>
            </a:pPr>
            <a:r>
              <a:rPr sz="4200"/>
              <a:t>Body Level Three</a:t>
            </a:r>
          </a:p>
          <a:p>
            <a:pPr lvl="3">
              <a:defRPr sz="1800"/>
            </a:pPr>
            <a:r>
              <a:rPr sz="4200"/>
              <a:t>Body Level Four</a:t>
            </a:r>
          </a:p>
          <a:p>
            <a:pPr lvl="4">
              <a:defRPr sz="1800"/>
            </a:pPr>
            <a:r>
              <a:rPr sz="4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hyperlink" Target="http://www.makecourse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3" name="Shape 3"/>
          <p:cNvSpPr/>
          <p:nvPr/>
        </p:nvSpPr>
        <p:spPr>
          <a:xfrm>
            <a:off x="2733532" y="0"/>
            <a:ext cx="752728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t>Please, visit </a:t>
            </a:r>
            <a:r>
              <a:rPr u="sng">
                <a:hlinkClick r:id="rId19"/>
              </a:rPr>
              <a:t>www.makecourse.com</a:t>
            </a:r>
            <a:r>
              <a:t> for more tutorials and additional information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0000" y="1079500"/>
            <a:ext cx="10464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8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26543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1333500" indent="-571500">
              <a:spcBef>
                <a:spcPts val="1500"/>
              </a:spcBef>
              <a:buChar char="-"/>
              <a:defRPr sz="2400"/>
            </a:lvl2pPr>
            <a:lvl3pPr marL="1778000" indent="-571500">
              <a:spcBef>
                <a:spcPts val="1500"/>
              </a:spcBef>
              <a:buChar char="-"/>
              <a:defRPr sz="2400"/>
            </a:lvl3pPr>
            <a:lvl4pPr marL="2222500" indent="-571500">
              <a:spcBef>
                <a:spcPts val="1500"/>
              </a:spcBef>
              <a:buChar char="-"/>
              <a:defRPr sz="2400"/>
            </a:lvl4pPr>
            <a:lvl5pPr marL="2667000" indent="-571500">
              <a:spcBef>
                <a:spcPts val="1500"/>
              </a:spcBef>
              <a:buChar char="-"/>
              <a:defRPr sz="2400"/>
            </a:lvl5pPr>
          </a:lstStyle>
          <a:p>
            <a:pPr lvl="0">
              <a:defRPr sz="1800"/>
            </a:pPr>
            <a:r>
              <a:rPr sz="30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med"/>
  <p:txStyles>
    <p:titleStyle>
      <a:lvl1pPr algn="ctr" defTabSz="584200">
        <a:defRPr sz="4800">
          <a:latin typeface="+mn-lt"/>
          <a:ea typeface="+mn-ea"/>
          <a:cs typeface="+mn-cs"/>
          <a:sym typeface="Gill Sans"/>
        </a:defRPr>
      </a:lvl1pPr>
      <a:lvl2pPr indent="228600" algn="ctr" defTabSz="584200">
        <a:defRPr sz="4800">
          <a:latin typeface="+mn-lt"/>
          <a:ea typeface="+mn-ea"/>
          <a:cs typeface="+mn-cs"/>
          <a:sym typeface="Gill Sans"/>
        </a:defRPr>
      </a:lvl2pPr>
      <a:lvl3pPr indent="457200" algn="ctr" defTabSz="584200">
        <a:defRPr sz="4800">
          <a:latin typeface="+mn-lt"/>
          <a:ea typeface="+mn-ea"/>
          <a:cs typeface="+mn-cs"/>
          <a:sym typeface="Gill Sans"/>
        </a:defRPr>
      </a:lvl3pPr>
      <a:lvl4pPr indent="685800" algn="ctr" defTabSz="584200">
        <a:defRPr sz="4800">
          <a:latin typeface="+mn-lt"/>
          <a:ea typeface="+mn-ea"/>
          <a:cs typeface="+mn-cs"/>
          <a:sym typeface="Gill Sans"/>
        </a:defRPr>
      </a:lvl4pPr>
      <a:lvl5pPr indent="914400" algn="ctr" defTabSz="584200">
        <a:defRPr sz="4800">
          <a:latin typeface="+mn-lt"/>
          <a:ea typeface="+mn-ea"/>
          <a:cs typeface="+mn-cs"/>
          <a:sym typeface="Gill Sans"/>
        </a:defRPr>
      </a:lvl5pPr>
      <a:lvl6pPr indent="1143000" algn="ctr" defTabSz="584200">
        <a:defRPr sz="4800">
          <a:latin typeface="+mn-lt"/>
          <a:ea typeface="+mn-ea"/>
          <a:cs typeface="+mn-cs"/>
          <a:sym typeface="Gill Sans"/>
        </a:defRPr>
      </a:lvl6pPr>
      <a:lvl7pPr indent="1371600" algn="ctr" defTabSz="584200">
        <a:defRPr sz="4800">
          <a:latin typeface="+mn-lt"/>
          <a:ea typeface="+mn-ea"/>
          <a:cs typeface="+mn-cs"/>
          <a:sym typeface="Gill Sans"/>
        </a:defRPr>
      </a:lvl7pPr>
      <a:lvl8pPr indent="1600200" algn="ctr" defTabSz="584200">
        <a:defRPr sz="4800">
          <a:latin typeface="+mn-lt"/>
          <a:ea typeface="+mn-ea"/>
          <a:cs typeface="+mn-cs"/>
          <a:sym typeface="Gill Sans"/>
        </a:defRPr>
      </a:lvl8pPr>
      <a:lvl9pPr indent="1828800" algn="ctr" defTabSz="584200">
        <a:defRPr sz="4800"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3000">
          <a:latin typeface="+mn-lt"/>
          <a:ea typeface="+mn-ea"/>
          <a:cs typeface="+mn-cs"/>
          <a:sym typeface="Gill Sans"/>
        </a:defRPr>
      </a:lvl1pPr>
      <a:lvl2pPr marL="1476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2pPr>
      <a:lvl3pPr marL="1920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3pPr>
      <a:lvl4pPr marL="23653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4pPr>
      <a:lvl5pPr marL="28098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5pPr>
      <a:lvl6pPr marL="31654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6pPr>
      <a:lvl7pPr marL="35210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7pPr>
      <a:lvl8pPr marL="38766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8pPr>
      <a:lvl9pPr marL="4232275" indent="-714375" defTabSz="584200">
        <a:spcBef>
          <a:spcPts val="2400"/>
        </a:spcBef>
        <a:buSzPct val="148000"/>
        <a:buChar char="•"/>
        <a:defRPr sz="3000"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ArduinoUno_r2_front.png"/>
          <p:cNvPicPr/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8044581" y="6388100"/>
            <a:ext cx="3995019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-11578" y="444500"/>
            <a:ext cx="13017501" cy="698500"/>
          </a:xfrm>
          <a:prstGeom prst="rect">
            <a:avLst/>
          </a:prstGeom>
          <a:solidFill>
            <a:srgbClr val="FF923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200"/>
              <a:t>MAKE: Hands-on Intro to Engineering Design</a:t>
            </a:r>
          </a:p>
        </p:txBody>
      </p:sp>
      <p:sp>
        <p:nvSpPr>
          <p:cNvPr id="55" name="Shape 55"/>
          <p:cNvSpPr/>
          <p:nvPr/>
        </p:nvSpPr>
        <p:spPr>
          <a:xfrm>
            <a:off x="115422" y="5753794"/>
            <a:ext cx="807720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000" dirty="0"/>
              <a:t>Author: &lt;enter your name&gt;</a:t>
            </a:r>
          </a:p>
          <a:p>
            <a:pPr lvl="0" algn="l">
              <a:defRPr sz="1800"/>
            </a:pPr>
            <a:r>
              <a:rPr sz="3000" dirty="0"/>
              <a:t>Date</a:t>
            </a:r>
            <a:r>
              <a:rPr sz="3000"/>
              <a:t>: </a:t>
            </a:r>
            <a:r>
              <a:rPr lang="en-US" sz="3000" smtClean="0"/>
              <a:t>Fall 2016</a:t>
            </a:r>
            <a:endParaRPr sz="3000" dirty="0"/>
          </a:p>
          <a:p>
            <a:pPr lvl="0" algn="l">
              <a:defRPr sz="1800"/>
            </a:pPr>
            <a:r>
              <a:rPr sz="3000" u="sng" dirty="0"/>
              <a:t>This video will present:</a:t>
            </a:r>
          </a:p>
          <a:p>
            <a:pPr lvl="0" algn="l">
              <a:defRPr sz="1800"/>
            </a:pPr>
            <a:r>
              <a:rPr sz="3000" dirty="0"/>
              <a:t>A brief intro to my project</a:t>
            </a:r>
          </a:p>
          <a:p>
            <a:pPr lvl="0" algn="l">
              <a:defRPr sz="1800"/>
            </a:pPr>
            <a:r>
              <a:rPr sz="3000" dirty="0"/>
              <a:t>A discussion of my control system and its breadboard implementation.  All functions of the control system will be demonstrated and explained in this video</a:t>
            </a:r>
          </a:p>
        </p:txBody>
      </p:sp>
      <p:sp>
        <p:nvSpPr>
          <p:cNvPr id="56" name="Shape 56"/>
          <p:cNvSpPr/>
          <p:nvPr/>
        </p:nvSpPr>
        <p:spPr>
          <a:xfrm>
            <a:off x="0" y="4267200"/>
            <a:ext cx="130175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900"/>
              <a:t>Deliverable 5 Video: Demonstration of the Arduino Based Control System: &lt;enter name of your project&gt;</a:t>
            </a:r>
          </a:p>
        </p:txBody>
      </p:sp>
      <p:sp>
        <p:nvSpPr>
          <p:cNvPr id="57" name="Shape 57"/>
          <p:cNvSpPr/>
          <p:nvPr/>
        </p:nvSpPr>
        <p:spPr>
          <a:xfrm>
            <a:off x="8040222" y="6172200"/>
            <a:ext cx="4267201" cy="321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642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0642FF"/>
                </a:solidFill>
              </a:rPr>
              <a:t>Please, replace this figure with your own. Use a nice shot of your breadboard setup.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White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Rudy Schlaf</cp:lastModifiedBy>
  <cp:revision>2</cp:revision>
  <dcterms:modified xsi:type="dcterms:W3CDTF">2016-08-24T18:32:30Z</dcterms:modified>
</cp:coreProperties>
</file>